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8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17"/>
    <p:restoredTop sz="94647"/>
  </p:normalViewPr>
  <p:slideViewPr>
    <p:cSldViewPr snapToGrid="0" snapToObjects="1">
      <p:cViewPr varScale="1">
        <p:scale>
          <a:sx n="137" d="100"/>
          <a:sy n="137" d="100"/>
        </p:scale>
        <p:origin x="20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C0A4D-DDD9-3E4D-B827-A05D47EFDEE6}" type="datetimeFigureOut">
              <a:rPr lang="en-GB" smtClean="0"/>
              <a:t>19/10/2017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A84E9-6563-E540-9CCB-CA51C09B15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583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6600" dirty="0" err="1" smtClean="0"/>
              <a:t>PowerShare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4800" dirty="0" smtClean="0"/>
              <a:t>(WIP)</a:t>
            </a:r>
            <a:endParaRPr lang="en-GB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4800" dirty="0" smtClean="0"/>
              <a:t>-Ty Yiu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908094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459" y="1027906"/>
            <a:ext cx="7386917" cy="5169807"/>
          </a:xfrm>
        </p:spPr>
      </p:pic>
      <p:sp>
        <p:nvSpPr>
          <p:cNvPr id="5" name="TextBox 4"/>
          <p:cNvSpPr txBox="1"/>
          <p:nvPr/>
        </p:nvSpPr>
        <p:spPr>
          <a:xfrm>
            <a:off x="3155576" y="6302188"/>
            <a:ext cx="690282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https://</a:t>
            </a:r>
            <a:r>
              <a:rPr lang="en-GB" sz="1050" dirty="0" err="1" smtClean="0"/>
              <a:t>tfl.gov.uk</a:t>
            </a:r>
            <a:r>
              <a:rPr lang="en-GB" sz="1050" dirty="0" smtClean="0"/>
              <a:t>/modes/cycling/</a:t>
            </a:r>
            <a:r>
              <a:rPr lang="en-GB" sz="1050" dirty="0" err="1" smtClean="0"/>
              <a:t>santander</a:t>
            </a:r>
            <a:r>
              <a:rPr lang="en-GB" sz="1050" dirty="0" smtClean="0"/>
              <a:t>-cycles/</a:t>
            </a:r>
            <a:r>
              <a:rPr lang="en-GB" sz="1050" dirty="0" err="1" smtClean="0"/>
              <a:t>find-a-docking-station?intcmp</a:t>
            </a:r>
            <a:r>
              <a:rPr lang="en-GB" sz="1050" dirty="0" smtClean="0"/>
              <a:t>=2321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1162157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 smtClean="0"/>
              <a:t>What´s needed?</a:t>
            </a:r>
            <a:endParaRPr lang="en-GB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Constructive &amp; destructive feedback</a:t>
            </a:r>
          </a:p>
          <a:p>
            <a:endParaRPr lang="en-GB" dirty="0" smtClean="0"/>
          </a:p>
          <a:p>
            <a:r>
              <a:rPr lang="en-GB" dirty="0" smtClean="0"/>
              <a:t>Money for acceleration</a:t>
            </a:r>
          </a:p>
          <a:p>
            <a:endParaRPr lang="en-GB" dirty="0" smtClean="0"/>
          </a:p>
          <a:p>
            <a:r>
              <a:rPr lang="en-GB" dirty="0" smtClean="0"/>
              <a:t>Expertise and mentorship</a:t>
            </a:r>
          </a:p>
          <a:p>
            <a:endParaRPr lang="en-GB" dirty="0" smtClean="0"/>
          </a:p>
          <a:p>
            <a:r>
              <a:rPr lang="en-GB" dirty="0" smtClean="0"/>
              <a:t>Brainpower for problem-solving (Potential Partner?)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4133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 smtClean="0"/>
              <a:t>What´s not needed?</a:t>
            </a:r>
            <a:endParaRPr lang="en-GB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An App, Website</a:t>
            </a:r>
            <a:r>
              <a:rPr lang="mr-IN" dirty="0" smtClean="0"/>
              <a:t>…</a:t>
            </a:r>
            <a:endParaRPr lang="de-DE" dirty="0" smtClean="0"/>
          </a:p>
          <a:p>
            <a:pPr lvl="1"/>
            <a:r>
              <a:rPr lang="de-DE" dirty="0" err="1" smtClean="0"/>
              <a:t>Intangibles</a:t>
            </a:r>
            <a:r>
              <a:rPr lang="de-DE" dirty="0"/>
              <a:t> </a:t>
            </a:r>
            <a:r>
              <a:rPr lang="de-DE" dirty="0" smtClean="0"/>
              <a:t>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developed</a:t>
            </a:r>
            <a:r>
              <a:rPr lang="de-DE" dirty="0" smtClean="0"/>
              <a:t> in-house</a:t>
            </a:r>
            <a:endParaRPr lang="de-DE" dirty="0"/>
          </a:p>
          <a:p>
            <a:pPr lvl="1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046028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 smtClean="0"/>
              <a:t>Beta Test</a:t>
            </a:r>
            <a:endParaRPr lang="en-GB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To receive resonance and feedback from the market</a:t>
            </a:r>
          </a:p>
          <a:p>
            <a:endParaRPr lang="en-GB" dirty="0"/>
          </a:p>
          <a:p>
            <a:r>
              <a:rPr lang="en-GB" dirty="0" smtClean="0"/>
              <a:t>Using no or approximated functions of planned station</a:t>
            </a:r>
          </a:p>
          <a:p>
            <a:endParaRPr lang="en-GB" dirty="0"/>
          </a:p>
          <a:p>
            <a:r>
              <a:rPr lang="en-GB" dirty="0" smtClean="0"/>
              <a:t>Using non-custom, generic batteries</a:t>
            </a:r>
          </a:p>
          <a:p>
            <a:endParaRPr lang="en-GB" dirty="0"/>
          </a:p>
          <a:p>
            <a:r>
              <a:rPr lang="en-GB" dirty="0" smtClean="0"/>
              <a:t>Monitored usage</a:t>
            </a:r>
          </a:p>
          <a:p>
            <a:endParaRPr lang="en-GB" dirty="0"/>
          </a:p>
          <a:p>
            <a:r>
              <a:rPr lang="en-GB" dirty="0" smtClean="0"/>
              <a:t>Location e.g. campus of different universities, Shopping malls etc.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4606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 smtClean="0"/>
              <a:t>Some more numbers</a:t>
            </a:r>
            <a:endParaRPr lang="en-GB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Price of custom battery housing ca. 3000 Euros</a:t>
            </a:r>
          </a:p>
          <a:p>
            <a:endParaRPr lang="en-GB" dirty="0"/>
          </a:p>
          <a:p>
            <a:r>
              <a:rPr lang="en-GB" dirty="0" smtClean="0"/>
              <a:t>Average 2000mah battery price ca. 3 Euros a piece (PPP,PVC)</a:t>
            </a:r>
          </a:p>
          <a:p>
            <a:endParaRPr lang="en-GB" dirty="0"/>
          </a:p>
          <a:p>
            <a:r>
              <a:rPr lang="en-GB" dirty="0" smtClean="0"/>
              <a:t>R&amp;D costs for station estimated at 2000 Pounds</a:t>
            </a:r>
          </a:p>
          <a:p>
            <a:pPr lvl="1"/>
            <a:r>
              <a:rPr lang="en-GB" dirty="0" smtClean="0"/>
              <a:t>Where final station cost </a:t>
            </a:r>
            <a:r>
              <a:rPr lang="en-GB" dirty="0" err="1" smtClean="0"/>
              <a:t>p.U</a:t>
            </a:r>
            <a:r>
              <a:rPr lang="en-GB" dirty="0" smtClean="0"/>
              <a:t>. is estimated at 80-150 Pounds</a:t>
            </a:r>
          </a:p>
          <a:p>
            <a:pPr lvl="1"/>
            <a:endParaRPr lang="en-GB" dirty="0"/>
          </a:p>
          <a:p>
            <a:r>
              <a:rPr lang="en-GB" dirty="0" smtClean="0"/>
              <a:t>Beta Test costs estimated at 3000 Pounds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1212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 smtClean="0"/>
              <a:t>Timeline</a:t>
            </a:r>
            <a:endParaRPr lang="en-GB" sz="6600" dirty="0"/>
          </a:p>
        </p:txBody>
      </p:sp>
      <p:sp>
        <p:nvSpPr>
          <p:cNvPr id="4" name="TextBox 3"/>
          <p:cNvSpPr txBox="1"/>
          <p:nvPr/>
        </p:nvSpPr>
        <p:spPr>
          <a:xfrm>
            <a:off x="3970175" y="2379305"/>
            <a:ext cx="1698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Beta Test</a:t>
            </a:r>
            <a:endParaRPr lang="en-GB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4985616"/>
            <a:ext cx="2481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Finish R&amp;D</a:t>
            </a:r>
            <a:endParaRPr lang="en-GB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5080518" y="4590659"/>
            <a:ext cx="2202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Start Producing</a:t>
            </a:r>
            <a:endParaRPr lang="en-GB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9302620" y="4590660"/>
            <a:ext cx="2286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Start For Public </a:t>
            </a:r>
            <a:endParaRPr lang="en-GB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391884" y="2379304"/>
            <a:ext cx="21647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First Fund Raise</a:t>
            </a:r>
            <a:endParaRPr lang="en-GB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7282543" y="2379305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Big Scale Fund Raise</a:t>
            </a:r>
            <a:endParaRPr lang="en-GB" sz="3600" dirty="0"/>
          </a:p>
        </p:txBody>
      </p:sp>
      <p:sp>
        <p:nvSpPr>
          <p:cNvPr id="10" name="Right Arrow 9"/>
          <p:cNvSpPr/>
          <p:nvPr/>
        </p:nvSpPr>
        <p:spPr>
          <a:xfrm>
            <a:off x="2556587" y="2654011"/>
            <a:ext cx="1366936" cy="7236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ight Arrow 10"/>
          <p:cNvSpPr/>
          <p:nvPr/>
        </p:nvSpPr>
        <p:spPr>
          <a:xfrm>
            <a:off x="5668346" y="2654011"/>
            <a:ext cx="1366936" cy="7236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ight Arrow 11"/>
          <p:cNvSpPr/>
          <p:nvPr/>
        </p:nvSpPr>
        <p:spPr>
          <a:xfrm>
            <a:off x="3516862" y="4946946"/>
            <a:ext cx="1366936" cy="7236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Arrow 12"/>
          <p:cNvSpPr/>
          <p:nvPr/>
        </p:nvSpPr>
        <p:spPr>
          <a:xfrm>
            <a:off x="7609113" y="4985616"/>
            <a:ext cx="1366936" cy="7236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Down Arrow 13"/>
          <p:cNvSpPr/>
          <p:nvPr/>
        </p:nvSpPr>
        <p:spPr>
          <a:xfrm>
            <a:off x="1576873" y="4450702"/>
            <a:ext cx="1147666" cy="6251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1856792" y="4051690"/>
            <a:ext cx="9339943" cy="4176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9610531" y="2763709"/>
            <a:ext cx="1586204" cy="3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/>
        </p:nvSpPr>
        <p:spPr>
          <a:xfrm>
            <a:off x="11124423" y="2763709"/>
            <a:ext cx="391886" cy="17056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3453492" y="3547306"/>
            <a:ext cx="2932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Within End December 2017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961053" y="5676624"/>
            <a:ext cx="2057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Until March 2018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9139336" y="5676624"/>
            <a:ext cx="2057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Until End June 2018</a:t>
            </a:r>
            <a:endParaRPr lang="en-GB" dirty="0"/>
          </a:p>
        </p:txBody>
      </p:sp>
      <p:sp>
        <p:nvSpPr>
          <p:cNvPr id="21" name="TextBox 20"/>
          <p:cNvSpPr txBox="1"/>
          <p:nvPr/>
        </p:nvSpPr>
        <p:spPr>
          <a:xfrm>
            <a:off x="358063" y="3561061"/>
            <a:ext cx="2724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Within End November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7628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213" y="902495"/>
            <a:ext cx="7871362" cy="5247575"/>
          </a:xfrm>
        </p:spPr>
      </p:pic>
      <p:sp>
        <p:nvSpPr>
          <p:cNvPr id="5" name="TextBox 4"/>
          <p:cNvSpPr txBox="1"/>
          <p:nvPr/>
        </p:nvSpPr>
        <p:spPr>
          <a:xfrm>
            <a:off x="2985247" y="6150070"/>
            <a:ext cx="700143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http://</a:t>
            </a:r>
            <a:r>
              <a:rPr lang="en-GB" sz="1050" dirty="0" err="1" smtClean="0"/>
              <a:t>www.cyclingweekly.com</a:t>
            </a:r>
            <a:r>
              <a:rPr lang="en-GB" sz="1050" dirty="0" smtClean="0"/>
              <a:t>/news/latest-news/new-app-launched-by-tfl-to-make-hiring-a-boris-bike-easier-170649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141575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164" y="210797"/>
            <a:ext cx="4951799" cy="6279931"/>
          </a:xfrm>
        </p:spPr>
      </p:pic>
      <p:sp>
        <p:nvSpPr>
          <p:cNvPr id="5" name="TextBox 4"/>
          <p:cNvSpPr txBox="1"/>
          <p:nvPr/>
        </p:nvSpPr>
        <p:spPr>
          <a:xfrm>
            <a:off x="3677169" y="6490728"/>
            <a:ext cx="462578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https://</a:t>
            </a:r>
            <a:r>
              <a:rPr lang="en-GB" sz="1050" dirty="0" err="1" smtClean="0"/>
              <a:t>www.forbes.com</a:t>
            </a:r>
            <a:r>
              <a:rPr lang="en-GB" sz="1050" dirty="0" smtClean="0"/>
              <a:t>/sites/</a:t>
            </a:r>
            <a:r>
              <a:rPr lang="en-GB" sz="1050" dirty="0" err="1" smtClean="0"/>
              <a:t>ywang</a:t>
            </a:r>
            <a:r>
              <a:rPr lang="en-GB" sz="1050" dirty="0" smtClean="0"/>
              <a:t>/2017/05/31/sharing-is-caring-</a:t>
            </a:r>
            <a:r>
              <a:rPr lang="en-GB" sz="1050" dirty="0" err="1" smtClean="0"/>
              <a:t>chinas</a:t>
            </a:r>
            <a:r>
              <a:rPr lang="en-GB" sz="1050" dirty="0" smtClean="0"/>
              <a:t>-smartphone-share-economy-is-booming/#9a480222b078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095719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496" y="1443318"/>
            <a:ext cx="9223241" cy="4589976"/>
          </a:xfrm>
        </p:spPr>
      </p:pic>
      <p:sp>
        <p:nvSpPr>
          <p:cNvPr id="5" name="TextBox 4"/>
          <p:cNvSpPr txBox="1"/>
          <p:nvPr/>
        </p:nvSpPr>
        <p:spPr>
          <a:xfrm>
            <a:off x="3146611" y="6033294"/>
            <a:ext cx="59615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https://</a:t>
            </a:r>
            <a:r>
              <a:rPr lang="en-GB" sz="1050" dirty="0" err="1" smtClean="0"/>
              <a:t>www.mumbrella.asia</a:t>
            </a:r>
            <a:r>
              <a:rPr lang="en-GB" sz="1050" dirty="0" smtClean="0"/>
              <a:t>/2017/09/uber-sues-</a:t>
            </a:r>
            <a:r>
              <a:rPr lang="en-GB" sz="1050" dirty="0" err="1" smtClean="0"/>
              <a:t>dentsu</a:t>
            </a:r>
            <a:r>
              <a:rPr lang="en-GB" sz="1050" dirty="0" smtClean="0"/>
              <a:t>-agency-allegations-fraud-negligence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457213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9282" y="6257364"/>
            <a:ext cx="3518647" cy="328053"/>
          </a:xfrm>
        </p:spPr>
        <p:txBody>
          <a:bodyPr>
            <a:normAutofit/>
          </a:bodyPr>
          <a:lstStyle/>
          <a:p>
            <a:r>
              <a:rPr lang="en-GB" sz="1050" dirty="0" smtClean="0"/>
              <a:t>https://</a:t>
            </a:r>
            <a:r>
              <a:rPr lang="en-GB" sz="1050" dirty="0" err="1" smtClean="0"/>
              <a:t>airbnbreview.com</a:t>
            </a:r>
            <a:r>
              <a:rPr lang="en-GB" sz="1050" dirty="0" smtClean="0"/>
              <a:t>/</a:t>
            </a:r>
            <a:r>
              <a:rPr lang="en-GB" sz="1050" dirty="0" err="1" smtClean="0"/>
              <a:t>airbnb</a:t>
            </a:r>
            <a:r>
              <a:rPr lang="en-GB" sz="1050" dirty="0" smtClean="0"/>
              <a:t>-competitors-alternatives</a:t>
            </a:r>
            <a:endParaRPr lang="en-GB" sz="105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022" y="1030660"/>
            <a:ext cx="9289165" cy="5226704"/>
          </a:xfrm>
        </p:spPr>
      </p:pic>
    </p:spTree>
    <p:extLst>
      <p:ext uri="{BB962C8B-B14F-4D97-AF65-F5344CB8AC3E}">
        <p14:creationId xmlns:p14="http://schemas.microsoft.com/office/powerpoint/2010/main" val="836974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270" y="654894"/>
            <a:ext cx="4688224" cy="5244163"/>
          </a:xfrm>
        </p:spPr>
      </p:pic>
      <p:sp>
        <p:nvSpPr>
          <p:cNvPr id="5" name="TextBox 4"/>
          <p:cNvSpPr txBox="1"/>
          <p:nvPr/>
        </p:nvSpPr>
        <p:spPr>
          <a:xfrm>
            <a:off x="3558988" y="6158753"/>
            <a:ext cx="450924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https://</a:t>
            </a:r>
            <a:r>
              <a:rPr lang="en-GB" sz="1050" dirty="0" err="1" smtClean="0"/>
              <a:t>www.theverge.com</a:t>
            </a:r>
            <a:r>
              <a:rPr lang="en-GB" sz="1050" dirty="0" smtClean="0"/>
              <a:t>/a/verge-2021/google-x-</a:t>
            </a:r>
            <a:r>
              <a:rPr lang="en-GB" sz="1050" dirty="0" err="1" smtClean="0"/>
              <a:t>astro</a:t>
            </a:r>
            <a:r>
              <a:rPr lang="en-GB" sz="1050" dirty="0" smtClean="0"/>
              <a:t>-teller-interview-drones-innovation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01985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835" y="1157194"/>
            <a:ext cx="8425807" cy="46429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08729" y="6042212"/>
            <a:ext cx="68400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http://</a:t>
            </a:r>
            <a:r>
              <a:rPr lang="en-GB" sz="1050" dirty="0" err="1" smtClean="0"/>
              <a:t>www.imlaidian.com</a:t>
            </a:r>
            <a:r>
              <a:rPr lang="en-GB" sz="1050" dirty="0" smtClean="0"/>
              <a:t>/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1413546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623" y="552485"/>
            <a:ext cx="5451535" cy="5651372"/>
          </a:xfrm>
        </p:spPr>
      </p:pic>
      <p:sp>
        <p:nvSpPr>
          <p:cNvPr id="5" name="TextBox 4"/>
          <p:cNvSpPr txBox="1"/>
          <p:nvPr/>
        </p:nvSpPr>
        <p:spPr>
          <a:xfrm>
            <a:off x="3487271" y="6311153"/>
            <a:ext cx="512781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https://</a:t>
            </a:r>
            <a:r>
              <a:rPr lang="en-GB" sz="1050" dirty="0" err="1" smtClean="0"/>
              <a:t>medium.com</a:t>
            </a:r>
            <a:r>
              <a:rPr lang="en-GB" sz="1050" dirty="0" smtClean="0"/>
              <a:t>/act-news/ankerbox-aims-to-cash-in-on-chinas-latest-power-bank-rental-hype-8c1ae9c2b94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13692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 smtClean="0"/>
              <a:t>Some Numbers</a:t>
            </a:r>
            <a:endParaRPr lang="en-GB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placed more than 100,000 power banks in 20 Chinese cities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/>
              <a:t>more than RMB </a:t>
            </a:r>
            <a:r>
              <a:rPr lang="en-US" dirty="0" smtClean="0"/>
              <a:t>300 </a:t>
            </a:r>
            <a:r>
              <a:rPr lang="en-US" dirty="0"/>
              <a:t>million (USD 44 million) financing in just 10 </a:t>
            </a:r>
            <a:r>
              <a:rPr lang="en-US" dirty="0" smtClean="0"/>
              <a:t>days</a:t>
            </a:r>
          </a:p>
          <a:p>
            <a:endParaRPr lang="en-US" dirty="0" smtClean="0"/>
          </a:p>
          <a:p>
            <a:r>
              <a:rPr lang="en-US" dirty="0"/>
              <a:t>visited its 3,000 charging stations more than 100 million </a:t>
            </a:r>
            <a:r>
              <a:rPr lang="en-US" dirty="0" smtClean="0"/>
              <a:t>times</a:t>
            </a:r>
          </a:p>
          <a:p>
            <a:endParaRPr lang="en-US" dirty="0" smtClean="0"/>
          </a:p>
          <a:p>
            <a:r>
              <a:rPr lang="en-US" dirty="0"/>
              <a:t>Approximately 15 cents to rent a power bank for an hour</a:t>
            </a:r>
            <a:r>
              <a:rPr lang="en-US" dirty="0" smtClean="0"/>
              <a:t>.</a:t>
            </a:r>
          </a:p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4966447" y="6311900"/>
            <a:ext cx="511884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Averages and specific information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480846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</TotalTime>
  <Words>238</Words>
  <Application>Microsoft Macintosh PowerPoint</Application>
  <PresentationFormat>Widescreen</PresentationFormat>
  <Paragraphs>60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Mangal</vt:lpstr>
      <vt:lpstr>Arial</vt:lpstr>
      <vt:lpstr>Office Theme</vt:lpstr>
      <vt:lpstr>PowerShare (WIP)</vt:lpstr>
      <vt:lpstr>PowerPoint Presentation</vt:lpstr>
      <vt:lpstr>PowerPoint Presentation</vt:lpstr>
      <vt:lpstr>PowerPoint Presentation</vt:lpstr>
      <vt:lpstr>https://airbnbreview.com/airbnb-competitors-alternatives</vt:lpstr>
      <vt:lpstr>PowerPoint Presentation</vt:lpstr>
      <vt:lpstr>PowerPoint Presentation</vt:lpstr>
      <vt:lpstr>PowerPoint Presentation</vt:lpstr>
      <vt:lpstr>Some Numbers</vt:lpstr>
      <vt:lpstr>PowerPoint Presentation</vt:lpstr>
      <vt:lpstr>What´s needed?</vt:lpstr>
      <vt:lpstr>What´s not needed?</vt:lpstr>
      <vt:lpstr>Beta Test</vt:lpstr>
      <vt:lpstr>Some more numbers</vt:lpstr>
      <vt:lpstr>Timeline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PowerUs</dc:title>
  <dc:creator>Tyron Yuen Ty Yiu</dc:creator>
  <cp:lastModifiedBy>Tyron Yuen Ty Yiu</cp:lastModifiedBy>
  <cp:revision>8</cp:revision>
  <dcterms:created xsi:type="dcterms:W3CDTF">2017-10-19T20:02:49Z</dcterms:created>
  <dcterms:modified xsi:type="dcterms:W3CDTF">2017-10-19T22:25:57Z</dcterms:modified>
</cp:coreProperties>
</file>

<file path=docProps/thumbnail.jpeg>
</file>